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59" r:id="rId2"/>
    <p:sldId id="347" r:id="rId3"/>
    <p:sldId id="357" r:id="rId4"/>
    <p:sldId id="361" r:id="rId5"/>
    <p:sldId id="334" r:id="rId6"/>
    <p:sldId id="360" r:id="rId7"/>
    <p:sldId id="267" r:id="rId8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9" autoAdjust="0"/>
    <p:restoredTop sz="89075" autoAdjust="0"/>
  </p:normalViewPr>
  <p:slideViewPr>
    <p:cSldViewPr>
      <p:cViewPr>
        <p:scale>
          <a:sx n="66" d="100"/>
          <a:sy n="66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0EC8CF72-1B35-4965-877A-28F1A05B457F}" type="datetimeFigureOut">
              <a:rPr lang="en-US" smtClean="0"/>
              <a:t>04/24/2019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94C1F85-A197-403E-9856-5B7C20121F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33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7317" indent="-2874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9719" indent="-2299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9607" indent="-2299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9494" indent="-2299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9381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9269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9157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9044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613252-5E4B-4322-AC1A-648DAD3DDF1B}" type="slidenum">
              <a:rPr 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6975" y="701675"/>
            <a:ext cx="4683125" cy="3511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271D-C47C-4E9F-90B0-B1FCFB195A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0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7317" indent="-2874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9719" indent="-2299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9607" indent="-2299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9494" indent="-2299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9381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9269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9157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9044" indent="-2299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613252-5E4B-4322-AC1A-648DAD3DDF1B}" type="slidenum">
              <a:rPr lang="en-US" smtClean="0">
                <a:solidFill>
                  <a:prstClr val="black"/>
                </a:solidFill>
              </a:rPr>
              <a:pPr eaLnBrk="1" hangingPunct="1"/>
              <a:t>7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9988F2A-0C8A-48C5-9DDD-66352B794B55}" type="datetime1">
              <a:rPr lang="en-US"/>
              <a:pPr>
                <a:defRPr/>
              </a:pPr>
              <a:t>04/24/2019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984668B-4996-45B5-B7B9-EB2A5BB7F97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200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DFAF9-2811-4207-8721-890E84BC9D98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CF2DF-026B-4E9D-92E2-3FC9C2E595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42107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C15FF-8D2F-4D5C-9815-312C5C9983C8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E0763-0EA3-4B03-8DDF-A95EF6C802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14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2775" y="1600200"/>
            <a:ext cx="40005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675" y="1600200"/>
            <a:ext cx="40005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DE67C0-446F-49DE-BA78-230FDF6CA3D6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AD1CF8-B44F-4800-9D4A-3CC94D9806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5471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675" y="1600200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159D2C-690C-4D48-9203-4DD0A7E8FD98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B5F282-156E-48B5-8210-615F3A3B20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94953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2AFA57-8E65-40DD-AF9D-B093D72B66D1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8D2519-F92C-42C4-903B-188926B547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80499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DBB5E-409A-419E-AC43-8ED6C5758AD6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11FD9-31CD-4D0F-B844-CB88EE1E8F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36222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F5B86-D48C-4CEA-AC0F-F085631F8D7F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4BE567-4DD4-44C2-81BC-016B26337E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807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3456E5-84A6-4744-B3B1-1A0B4AA025EE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933BC2-4B46-48D5-8E42-359720C676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08145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32913C2-823A-4817-8C03-47550D28C32B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FC34202-77D9-4470-9EF1-8578CF57BF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6603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F5969-E8B1-4DAB-B76D-9EA95ADA15C3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59655-E069-4D1F-83E1-F93BC9247A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2343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5AECB-9405-45A3-8A70-CF6F46292936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0A7F04E-0C4A-4407-824B-6B4C6EDFD3A4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2108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7D4BC-7BC4-4EB0-B6D9-A058B5657E72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4348A-360E-4D70-9579-F989ED28B9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5305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F6C597-6917-47BA-90B0-0A95D72643F2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1C75CD8-24DE-4F41-AD64-2335CDF231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822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4E4607-42EC-4D37-AE9B-80499384D938}" type="datetime1">
              <a:rPr lang="en-US">
                <a:solidFill>
                  <a:srgbClr val="7F7F7F"/>
                </a:solidFill>
              </a:rPr>
              <a:pPr>
                <a:defRPr/>
              </a:pPr>
              <a:t>04/24/2019</a:t>
            </a:fld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Tw Cen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D3B48C-73AF-4F2F-AE2D-F9EC3F980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01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ipr.northwestern.edu/publications/policy-briefs/school-spending-policy-research-brief-Jackso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6798"/>
            <a:ext cx="9144000" cy="2967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5" descr="graphi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62400"/>
            <a:ext cx="685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1143000" y="4958715"/>
            <a:ext cx="67818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1600" b="1" dirty="0" smtClean="0">
                <a:solidFill>
                  <a:prstClr val="white"/>
                </a:solidFill>
                <a:latin typeface="Arial Narrow" pitchFamily="34" charset="0"/>
              </a:rPr>
              <a:t>April 25, 2019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1600" b="1" dirty="0" smtClean="0">
                <a:solidFill>
                  <a:prstClr val="white"/>
                </a:solidFill>
                <a:latin typeface="Arial Narrow" pitchFamily="34" charset="0"/>
              </a:rPr>
              <a:t>Chris Duncombe, Policy Director</a:t>
            </a:r>
            <a:endParaRPr lang="en-US" sz="1600" b="1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sz="1600" b="1" dirty="0">
                <a:solidFill>
                  <a:prstClr val="white"/>
                </a:solidFill>
                <a:latin typeface="Arial Narrow" pitchFamily="34" charset="0"/>
              </a:rPr>
              <a:t>The Commonwealth Institute for Fiscal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18288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HelveticaNeue Condensed" pitchFamily="34" charset="0"/>
              </a:rPr>
              <a:t>Cutting Through the Clutter of School Finance Data &amp; </a:t>
            </a:r>
            <a:r>
              <a:rPr lang="en-US" sz="2400" b="1" dirty="0" smtClean="0">
                <a:solidFill>
                  <a:schemeClr val="bg1"/>
                </a:solidFill>
                <a:latin typeface="HelveticaNeue Condensed" pitchFamily="34" charset="0"/>
              </a:rPr>
              <a:t>Research – Applications in Virginia</a:t>
            </a:r>
            <a:endParaRPr lang="en-US" sz="2400" b="1" dirty="0">
              <a:solidFill>
                <a:schemeClr val="bg1"/>
              </a:solidFill>
              <a:latin typeface="HelveticaNeue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22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41064"/>
            <a:ext cx="7886700" cy="5094923"/>
          </a:xfrm>
        </p:spPr>
        <p:txBody>
          <a:bodyPr>
            <a:normAutofit/>
          </a:bodyPr>
          <a:lstStyle/>
          <a:p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Perspectives in the Media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7506032" cy="74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2819400"/>
            <a:ext cx="768734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267200"/>
            <a:ext cx="710565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334827"/>
            <a:ext cx="4524209" cy="32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3886200"/>
            <a:ext cx="784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Excerpt from: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Richmond City Council: School system's finances need more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149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Clarifying the Context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891228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416543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Virginia Among Regressive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487557" cy="504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49793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3679" y="6417851"/>
            <a:ext cx="5352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2648" y="228600"/>
            <a:ext cx="8455152" cy="990600"/>
          </a:xfrm>
        </p:spPr>
        <p:txBody>
          <a:bodyPr/>
          <a:lstStyle/>
          <a:p>
            <a:r>
              <a:rPr lang="en-US" dirty="0" smtClean="0"/>
              <a:t>Research Shows Money Matters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6443246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2"/>
              </a:rPr>
              <a:t>https://www.ipr.northwestern.edu/publications/policy-briefs/school-spending-policy-research-brief-Jackson.pdf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8610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7460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Shaping the Discourse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8020050" cy="117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3581400"/>
            <a:ext cx="8839200" cy="1193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029200"/>
            <a:ext cx="8820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895180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graphi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667000"/>
            <a:ext cx="685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43000" y="2066079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  <a:latin typeface="HelveticaNeue Condensed"/>
              </a:rPr>
              <a:t>Questions?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3429000"/>
            <a:ext cx="495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prstClr val="white"/>
                </a:solidFill>
                <a:latin typeface="HelveticaNeue Condensed"/>
              </a:rPr>
              <a:t>Chris Duncombe, Policy Director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prstClr val="white"/>
                </a:solidFill>
                <a:latin typeface="HelveticaNeue Condensed"/>
              </a:rPr>
              <a:t>The </a:t>
            </a:r>
            <a:r>
              <a:rPr lang="en-US" sz="1600" b="1" dirty="0">
                <a:solidFill>
                  <a:prstClr val="white"/>
                </a:solidFill>
                <a:latin typeface="HelveticaNeue Condensed"/>
              </a:rPr>
              <a:t>Commonwealth Institute for Fiscal </a:t>
            </a:r>
            <a:r>
              <a:rPr lang="en-US" sz="1600" b="1" dirty="0" smtClean="0">
                <a:solidFill>
                  <a:prstClr val="white"/>
                </a:solidFill>
                <a:latin typeface="HelveticaNeue Condensed"/>
              </a:rPr>
              <a:t>Analysis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prstClr val="white"/>
                </a:solidFill>
                <a:latin typeface="HelveticaNeue Condensed"/>
              </a:rPr>
              <a:t>chris@thecommonwealthinstitute.org</a:t>
            </a:r>
            <a:endParaRPr lang="en-US" sz="1600" b="1" dirty="0">
              <a:solidFill>
                <a:prstClr val="white"/>
              </a:solidFill>
              <a:latin typeface="HelveticaNeue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99660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edian">
  <a:themeElements>
    <a:clrScheme name="Custom 9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DA1F28"/>
      </a:accent1>
      <a:accent2>
        <a:srgbClr val="7F7F7F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9">
    <a:dk1>
      <a:sysClr val="windowText" lastClr="000000"/>
    </a:dk1>
    <a:lt1>
      <a:sysClr val="window" lastClr="FFFFFF"/>
    </a:lt1>
    <a:dk2>
      <a:srgbClr val="7F7F7F"/>
    </a:dk2>
    <a:lt2>
      <a:srgbClr val="FFFFFF"/>
    </a:lt2>
    <a:accent1>
      <a:srgbClr val="DA1F28"/>
    </a:accent1>
    <a:accent2>
      <a:srgbClr val="7F7F7F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On-screen Show (4:3)</PresentationFormat>
  <Paragraphs>19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1_Median</vt:lpstr>
      <vt:lpstr>PowerPoint Presentation</vt:lpstr>
      <vt:lpstr>Common Perspectives in the Media</vt:lpstr>
      <vt:lpstr>Clarifying the Context</vt:lpstr>
      <vt:lpstr>Virginia Among Regressive States</vt:lpstr>
      <vt:lpstr>Research Shows Money Matters</vt:lpstr>
      <vt:lpstr>Shaping the Discourse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2015-05-13T13:28:43Z</dcterms:created>
  <dcterms:modified xsi:type="dcterms:W3CDTF">2019-04-24T19:30:02Z</dcterms:modified>
</cp:coreProperties>
</file>